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154" d="100"/>
          <a:sy n="154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s-ES_tradnl" smtClean="0"/>
              <a:t>Click to edit Master title style</a:t>
            </a:r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Gob_SD-0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7620" y="1324729"/>
            <a:ext cx="5874273" cy="22837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Gob_SD-0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1893" y="6239195"/>
            <a:ext cx="1591693" cy="6188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Gob_SD-0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1893" y="6239195"/>
            <a:ext cx="1591693" cy="6188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0</Words>
  <Application>Microsoft Macintosh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Ministerio de Agricultura Ganadería y Alimentación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Salvador Fuentes</dc:creator>
  <cp:lastModifiedBy>Rafa</cp:lastModifiedBy>
  <cp:revision>4</cp:revision>
  <dcterms:created xsi:type="dcterms:W3CDTF">2015-11-17T16:21:35Z</dcterms:created>
  <dcterms:modified xsi:type="dcterms:W3CDTF">2015-11-17T16:27:21Z</dcterms:modified>
</cp:coreProperties>
</file>