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13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00C3-E866-F44C-8076-26D804C8AD43}" type="datetimeFigureOut">
              <a:rPr lang="en-US" smtClean="0"/>
              <a:pPr/>
              <a:t>3/4/16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647B-A930-9448-93D6-FC817E107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00C3-E866-F44C-8076-26D804C8AD43}" type="datetimeFigureOut">
              <a:rPr lang="en-US" smtClean="0"/>
              <a:pPr/>
              <a:t>3/4/16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647B-A930-9448-93D6-FC817E107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00C3-E866-F44C-8076-26D804C8AD43}" type="datetimeFigureOut">
              <a:rPr lang="en-US" smtClean="0"/>
              <a:pPr/>
              <a:t>3/4/16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647B-A930-9448-93D6-FC817E107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00C3-E866-F44C-8076-26D804C8AD43}" type="datetimeFigureOut">
              <a:rPr lang="en-US" smtClean="0"/>
              <a:pPr/>
              <a:t>3/4/16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647B-A930-9448-93D6-FC817E107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00C3-E866-F44C-8076-26D804C8AD43}" type="datetimeFigureOut">
              <a:rPr lang="en-US" smtClean="0"/>
              <a:pPr/>
              <a:t>3/4/16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647B-A930-9448-93D6-FC817E107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00C3-E866-F44C-8076-26D804C8AD43}" type="datetimeFigureOut">
              <a:rPr lang="en-US" smtClean="0"/>
              <a:pPr/>
              <a:t>3/4/16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647B-A930-9448-93D6-FC817E107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00C3-E866-F44C-8076-26D804C8AD43}" type="datetimeFigureOut">
              <a:rPr lang="en-US" smtClean="0"/>
              <a:pPr/>
              <a:t>3/4/16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647B-A930-9448-93D6-FC817E107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00C3-E866-F44C-8076-26D804C8AD43}" type="datetimeFigureOut">
              <a:rPr lang="en-US" smtClean="0"/>
              <a:pPr/>
              <a:t>3/4/16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647B-A930-9448-93D6-FC817E107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00C3-E866-F44C-8076-26D804C8AD43}" type="datetimeFigureOut">
              <a:rPr lang="en-US" smtClean="0"/>
              <a:pPr/>
              <a:t>3/4/16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647B-A930-9448-93D6-FC817E107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00C3-E866-F44C-8076-26D804C8AD43}" type="datetimeFigureOut">
              <a:rPr lang="en-US" smtClean="0"/>
              <a:pPr/>
              <a:t>3/4/16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647B-A930-9448-93D6-FC817E107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00C3-E866-F44C-8076-26D804C8AD43}" type="datetimeFigureOut">
              <a:rPr lang="en-US" smtClean="0"/>
              <a:pPr/>
              <a:t>3/4/16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647B-A930-9448-93D6-FC817E107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400C3-E866-F44C-8076-26D804C8AD43}" type="datetimeFigureOut">
              <a:rPr lang="en-US" smtClean="0"/>
              <a:pPr/>
              <a:t>3/4/16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5647B-A930-9448-93D6-FC817E107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rta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0926" y="4564850"/>
            <a:ext cx="74310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Título</a:t>
            </a: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 de la </a:t>
            </a:r>
            <a:r>
              <a:rPr lang="en-US" sz="4400" dirty="0" err="1" smtClean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presentación</a:t>
            </a:r>
            <a:endParaRPr lang="en-US" sz="4400" dirty="0">
              <a:solidFill>
                <a:schemeClr val="tx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595" y="3535184"/>
            <a:ext cx="35095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Contenido</a:t>
            </a: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 02</a:t>
            </a:r>
            <a:endParaRPr lang="en-US" sz="4400" dirty="0">
              <a:solidFill>
                <a:schemeClr val="tx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0595" y="680671"/>
            <a:ext cx="35095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Contenido</a:t>
            </a: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 01</a:t>
            </a:r>
            <a:endParaRPr lang="en-US" sz="4400" dirty="0">
              <a:solidFill>
                <a:schemeClr val="tx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116" y="669282"/>
            <a:ext cx="35095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Contenido</a:t>
            </a: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 03</a:t>
            </a:r>
            <a:endParaRPr lang="en-US" sz="4400" dirty="0">
              <a:solidFill>
                <a:schemeClr val="tx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116" y="3543765"/>
            <a:ext cx="35095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Contenido</a:t>
            </a: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 04</a:t>
            </a:r>
            <a:endParaRPr lang="en-US" sz="4400" dirty="0">
              <a:solidFill>
                <a:schemeClr val="tx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</Words>
  <Application>Microsoft Macintosh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Ministerio de Agricultura Ganadería y Alimentación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Salvador Fuentes</dc:creator>
  <cp:lastModifiedBy>Salvador Fuentes</cp:lastModifiedBy>
  <cp:revision>2</cp:revision>
  <dcterms:created xsi:type="dcterms:W3CDTF">2016-03-04T14:28:25Z</dcterms:created>
  <dcterms:modified xsi:type="dcterms:W3CDTF">2016-03-04T14:29:16Z</dcterms:modified>
</cp:coreProperties>
</file>